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August 6, 2018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August 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August 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August 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August 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August 6,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August 6, 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August 6, 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August 6, 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August 6, 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August 6,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August 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BHS DANCE 2018-2019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2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receive the last 5 minutes of class to change before the end of class bell</a:t>
            </a:r>
          </a:p>
          <a:p>
            <a:pPr lvl="1"/>
            <a:r>
              <a:rPr lang="en-US" dirty="0" smtClean="0"/>
              <a:t>with the exception of 7</a:t>
            </a:r>
            <a:r>
              <a:rPr lang="en-US" baseline="30000" dirty="0" smtClean="0"/>
              <a:t>th</a:t>
            </a:r>
            <a:r>
              <a:rPr lang="en-US" dirty="0" smtClean="0"/>
              <a:t> period.</a:t>
            </a:r>
          </a:p>
        </p:txBody>
      </p:sp>
    </p:spTree>
    <p:extLst>
      <p:ext uri="{BB962C8B-B14F-4D97-AF65-F5344CB8AC3E}">
        <p14:creationId xmlns:p14="http://schemas.microsoft.com/office/powerpoint/2010/main" val="4176810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65245" cy="3899348"/>
          </a:xfrm>
        </p:spPr>
        <p:txBody>
          <a:bodyPr>
            <a:normAutofit fontScale="77500" lnSpcReduction="20000"/>
          </a:bodyPr>
          <a:lstStyle/>
          <a:p>
            <a:r>
              <a:rPr lang="en-US" sz="2100" b="1" dirty="0" smtClean="0"/>
              <a:t>Dancing With the Wolves </a:t>
            </a:r>
            <a:r>
              <a:rPr lang="en-US" sz="1500" dirty="0" smtClean="0"/>
              <a:t>(Buford Dance Fundraiser)</a:t>
            </a:r>
            <a:endParaRPr lang="en-US" sz="1500" b="1" dirty="0" smtClean="0"/>
          </a:p>
          <a:p>
            <a:pPr lvl="1"/>
            <a:r>
              <a:rPr lang="en-US" sz="1900" dirty="0" smtClean="0"/>
              <a:t>Saturday September 22, 2018</a:t>
            </a:r>
          </a:p>
          <a:p>
            <a:r>
              <a:rPr lang="en-US" sz="2100" b="1" dirty="0" smtClean="0"/>
              <a:t>Community </a:t>
            </a:r>
            <a:r>
              <a:rPr lang="en-US" sz="2100" b="1" dirty="0"/>
              <a:t>Holiday Concert </a:t>
            </a:r>
            <a:r>
              <a:rPr lang="en-US" sz="1500" dirty="0"/>
              <a:t>(Advanced Dance ONLY)</a:t>
            </a:r>
          </a:p>
          <a:p>
            <a:pPr lvl="1"/>
            <a:r>
              <a:rPr lang="en-US" sz="2100" dirty="0"/>
              <a:t>Thursday November </a:t>
            </a:r>
            <a:r>
              <a:rPr lang="en-US" sz="2100" dirty="0" smtClean="0"/>
              <a:t>29, 2018</a:t>
            </a:r>
          </a:p>
          <a:p>
            <a:r>
              <a:rPr lang="en-US" sz="2100" b="1" dirty="0" smtClean="0"/>
              <a:t>Dance Concert</a:t>
            </a:r>
          </a:p>
          <a:p>
            <a:pPr lvl="1"/>
            <a:r>
              <a:rPr lang="en-US" sz="2100" dirty="0" smtClean="0"/>
              <a:t>Friday &amp; Saturday January 25 – 26, 2019</a:t>
            </a:r>
          </a:p>
          <a:p>
            <a:r>
              <a:rPr lang="en-US" sz="2100" b="1" dirty="0"/>
              <a:t>Student Choreography Showcase </a:t>
            </a:r>
            <a:r>
              <a:rPr lang="en-US" sz="1300" dirty="0"/>
              <a:t>(Intermediate and Advanced Dance ONLY)</a:t>
            </a:r>
          </a:p>
          <a:p>
            <a:pPr lvl="1"/>
            <a:r>
              <a:rPr lang="en-US" sz="2100" dirty="0"/>
              <a:t>Tuesday April </a:t>
            </a:r>
            <a:r>
              <a:rPr lang="en-US" sz="2100" dirty="0" smtClean="0"/>
              <a:t>23, 2019</a:t>
            </a:r>
            <a:endParaRPr lang="en-US" sz="2100" dirty="0"/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Rehearsal Schedule will be published online SOON!</a:t>
            </a:r>
          </a:p>
          <a:p>
            <a:pPr lvl="2"/>
            <a:r>
              <a:rPr lang="en-US" dirty="0" smtClean="0"/>
              <a:t>Students must notify Mrs. Smith immediately of any rehearsal conflicts. School related conflicts will be worked through on a case-by-case basis. </a:t>
            </a:r>
          </a:p>
          <a:p>
            <a:pPr lvl="2"/>
            <a:r>
              <a:rPr lang="en-US" dirty="0" smtClean="0"/>
              <a:t>Rehearsals/Performances are for a grade and CAN NOT be made up</a:t>
            </a:r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254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Dance Concert 2019</a:t>
            </a:r>
            <a:endParaRPr lang="en-US" dirty="0"/>
          </a:p>
        </p:txBody>
      </p:sp>
      <p:pic>
        <p:nvPicPr>
          <p:cNvPr id="6" name="Content Placeholder 5" descr="image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" b="19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2994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Dress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Jazz Shoes</a:t>
            </a:r>
          </a:p>
          <a:p>
            <a:pPr lvl="1"/>
            <a:r>
              <a:rPr lang="en-US" dirty="0" smtClean="0"/>
              <a:t>Ballare</a:t>
            </a:r>
          </a:p>
          <a:p>
            <a:pPr lvl="1"/>
            <a:r>
              <a:rPr lang="en-US" dirty="0" smtClean="0"/>
              <a:t>Center Stage</a:t>
            </a:r>
          </a:p>
          <a:p>
            <a:pPr lvl="1"/>
            <a:r>
              <a:rPr lang="en-US" sz="2000" dirty="0" smtClean="0"/>
              <a:t>Discount Dance Supply</a:t>
            </a:r>
          </a:p>
          <a:p>
            <a:pPr lvl="1"/>
            <a:r>
              <a:rPr lang="en-US" sz="2000" dirty="0" smtClean="0"/>
              <a:t>Dance Wear Solutions</a:t>
            </a:r>
            <a:endParaRPr lang="en-US" sz="2000" dirty="0"/>
          </a:p>
        </p:txBody>
      </p:sp>
      <p:pic>
        <p:nvPicPr>
          <p:cNvPr id="7" name="Content Placeholder 6" descr="Unknown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2" b="2212"/>
          <a:stretch>
            <a:fillRect/>
          </a:stretch>
        </p:blipFill>
        <p:spPr>
          <a:xfrm>
            <a:off x="4645152" y="2313431"/>
            <a:ext cx="1731494" cy="1768531"/>
          </a:xfrm>
        </p:spPr>
      </p:pic>
      <p:pic>
        <p:nvPicPr>
          <p:cNvPr id="8" name="Picture 7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592" y="4140168"/>
            <a:ext cx="2151642" cy="230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201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T-shirt</a:t>
            </a:r>
          </a:p>
          <a:p>
            <a:pPr lvl="1"/>
            <a:r>
              <a:rPr lang="en-US" dirty="0" smtClean="0"/>
              <a:t>Crew Neck</a:t>
            </a:r>
          </a:p>
          <a:p>
            <a:pPr marL="365760" lvl="1" indent="0">
              <a:buNone/>
            </a:pPr>
            <a:endParaRPr lang="en-US" dirty="0"/>
          </a:p>
        </p:txBody>
      </p:sp>
      <p:pic>
        <p:nvPicPr>
          <p:cNvPr id="5" name="Content Placeholder 4" descr="images-1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" r="4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9169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GIRLS</a:t>
            </a:r>
          </a:p>
          <a:p>
            <a:pPr lvl="1"/>
            <a:r>
              <a:rPr lang="en-US" dirty="0" smtClean="0"/>
              <a:t>Athletic Shorts</a:t>
            </a:r>
          </a:p>
          <a:p>
            <a:pPr lvl="1"/>
            <a:r>
              <a:rPr lang="en-US" dirty="0" smtClean="0"/>
              <a:t>Leggings/Yoga Pants/Tights must be worn underneath the athletic shorts.  </a:t>
            </a:r>
          </a:p>
          <a:p>
            <a:pPr lvl="1"/>
            <a:r>
              <a:rPr lang="en-US" dirty="0" smtClean="0"/>
              <a:t>Leggings/Yoga pants CAN NOT be worn by themselves</a:t>
            </a:r>
          </a:p>
          <a:p>
            <a:pPr lvl="1"/>
            <a:r>
              <a:rPr lang="en-US" dirty="0" smtClean="0"/>
              <a:t>Sweatpants</a:t>
            </a:r>
            <a:endParaRPr lang="en-US" dirty="0"/>
          </a:p>
        </p:txBody>
      </p:sp>
      <p:pic>
        <p:nvPicPr>
          <p:cNvPr id="5" name="Content Placeholder 4" descr="Unknown-2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 b="9086"/>
          <a:stretch>
            <a:fillRect/>
          </a:stretch>
        </p:blipFill>
        <p:spPr>
          <a:xfrm>
            <a:off x="4645152" y="2313431"/>
            <a:ext cx="1281007" cy="1308408"/>
          </a:xfrm>
        </p:spPr>
      </p:pic>
      <p:pic>
        <p:nvPicPr>
          <p:cNvPr id="6" name="Picture 5" descr="Unknown-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272" y="4095452"/>
            <a:ext cx="1710988" cy="1710988"/>
          </a:xfrm>
          <a:prstGeom prst="rect">
            <a:avLst/>
          </a:prstGeom>
        </p:spPr>
      </p:pic>
      <p:pic>
        <p:nvPicPr>
          <p:cNvPr id="7" name="Picture 6" descr="Unknown-5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261" y="2318309"/>
            <a:ext cx="1303530" cy="1303530"/>
          </a:xfrm>
          <a:prstGeom prst="rect">
            <a:avLst/>
          </a:prstGeom>
        </p:spPr>
      </p:pic>
      <p:pic>
        <p:nvPicPr>
          <p:cNvPr id="8" name="Picture 7" descr="Unknown-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261" y="4095452"/>
            <a:ext cx="1585549" cy="158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558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BOYS</a:t>
            </a:r>
          </a:p>
          <a:p>
            <a:pPr lvl="1"/>
            <a:r>
              <a:rPr lang="en-US" dirty="0" smtClean="0"/>
              <a:t>Knee length athletic shorts (basketball style shorts)</a:t>
            </a:r>
          </a:p>
          <a:p>
            <a:pPr lvl="1"/>
            <a:r>
              <a:rPr lang="en-US" dirty="0" smtClean="0"/>
              <a:t>Sweatpants</a:t>
            </a:r>
          </a:p>
          <a:p>
            <a:pPr lvl="1"/>
            <a:endParaRPr lang="en-US" dirty="0"/>
          </a:p>
        </p:txBody>
      </p:sp>
      <p:pic>
        <p:nvPicPr>
          <p:cNvPr id="5" name="Content Placeholder 4" descr="Unknown-6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" r="1068"/>
          <a:stretch>
            <a:fillRect/>
          </a:stretch>
        </p:blipFill>
        <p:spPr>
          <a:xfrm>
            <a:off x="4645152" y="2313431"/>
            <a:ext cx="1641348" cy="1676457"/>
          </a:xfrm>
        </p:spPr>
      </p:pic>
      <p:pic>
        <p:nvPicPr>
          <p:cNvPr id="6" name="Picture 5" descr="Unknown-7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749" y="3778250"/>
            <a:ext cx="1944497" cy="194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291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Book bags are NOT allowed.  Students should bring their change of clothes in a drawstring bag.</a:t>
            </a:r>
          </a:p>
        </p:txBody>
      </p:sp>
      <p:pic>
        <p:nvPicPr>
          <p:cNvPr id="5" name="Content Placeholder 4" descr="Unknown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" r="10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02560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will change for class in the provided dressing rooms</a:t>
            </a:r>
          </a:p>
          <a:p>
            <a:r>
              <a:rPr lang="en-US" dirty="0" smtClean="0"/>
              <a:t>Students will have 3 minutes after the bell rings to finish changing </a:t>
            </a:r>
            <a:endParaRPr lang="en-US" dirty="0"/>
          </a:p>
          <a:p>
            <a:pPr lvl="1"/>
            <a:r>
              <a:rPr lang="en-US" dirty="0" smtClean="0"/>
              <a:t>with the exception of 1</a:t>
            </a:r>
            <a:r>
              <a:rPr lang="en-US" baseline="30000" dirty="0" smtClean="0"/>
              <a:t>st</a:t>
            </a:r>
            <a:r>
              <a:rPr lang="en-US" dirty="0" smtClean="0"/>
              <a:t> period </a:t>
            </a:r>
          </a:p>
          <a:p>
            <a:r>
              <a:rPr lang="en-US" dirty="0" smtClean="0"/>
              <a:t>Students will quietly begin to stretch/warm-up for class while the teacher takes attendance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56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 in Dress Code</a:t>
            </a:r>
          </a:p>
          <a:p>
            <a:pPr lvl="1"/>
            <a:r>
              <a:rPr lang="en-US" dirty="0" smtClean="0"/>
              <a:t>3 warnings</a:t>
            </a:r>
          </a:p>
          <a:p>
            <a:pPr lvl="1"/>
            <a:r>
              <a:rPr lang="en-US" dirty="0" smtClean="0"/>
              <a:t>4 or more times not dressed out - DETENTION</a:t>
            </a:r>
          </a:p>
          <a:p>
            <a:r>
              <a:rPr lang="en-US" dirty="0" smtClean="0"/>
              <a:t>Be responsible and focused</a:t>
            </a:r>
          </a:p>
          <a:p>
            <a:r>
              <a:rPr lang="en-US" dirty="0" smtClean="0"/>
              <a:t>Be an active participant</a:t>
            </a:r>
          </a:p>
          <a:p>
            <a:r>
              <a:rPr lang="en-US" dirty="0" smtClean="0"/>
              <a:t>Be respectful </a:t>
            </a:r>
          </a:p>
          <a:p>
            <a:r>
              <a:rPr lang="en-US" dirty="0" smtClean="0"/>
              <a:t>Approach class and assignments with enthusiasm</a:t>
            </a:r>
          </a:p>
          <a:p>
            <a:r>
              <a:rPr lang="en-US" dirty="0" smtClean="0"/>
              <a:t>Prepare outside of class (in addition to rehearsals)</a:t>
            </a:r>
          </a:p>
          <a:p>
            <a:r>
              <a:rPr lang="en-US" dirty="0" smtClean="0"/>
              <a:t>No Food, drink, or GUM</a:t>
            </a:r>
          </a:p>
          <a:p>
            <a:pPr lvl="1"/>
            <a:r>
              <a:rPr lang="en-US" dirty="0" smtClean="0"/>
              <a:t>Bottled water is acceptable </a:t>
            </a:r>
          </a:p>
          <a:p>
            <a:r>
              <a:rPr lang="en-US" dirty="0" smtClean="0"/>
              <a:t>Students will need to bring a pencil and notebook to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0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student is injured or sick and is unable to participate in class, he/she will receive a daily assignment to go along with the day’s lesson.</a:t>
            </a:r>
          </a:p>
          <a:p>
            <a:r>
              <a:rPr lang="en-US" dirty="0" smtClean="0"/>
              <a:t>If a student is injured for an extended period of time (more than 3 days) the teacher will work with that student on a prolonged written assignment.</a:t>
            </a:r>
          </a:p>
          <a:p>
            <a:pPr lvl="2"/>
            <a:r>
              <a:rPr lang="en-US" dirty="0" smtClean="0"/>
              <a:t>A DOCTOR’S NOTE IS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34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1006</TotalTime>
  <Words>401</Words>
  <Application>Microsoft Macintosh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BHS DANCE 2018-2019</vt:lpstr>
      <vt:lpstr>Dress Code</vt:lpstr>
      <vt:lpstr>Dress Code</vt:lpstr>
      <vt:lpstr>Dress Code</vt:lpstr>
      <vt:lpstr>Dress Code</vt:lpstr>
      <vt:lpstr>Dress Code</vt:lpstr>
      <vt:lpstr>Beginning of Class</vt:lpstr>
      <vt:lpstr>Class Expectations</vt:lpstr>
      <vt:lpstr>Injuries</vt:lpstr>
      <vt:lpstr>End of Class</vt:lpstr>
      <vt:lpstr>Performances</vt:lpstr>
      <vt:lpstr>Dance Concert 2019</vt:lpstr>
    </vt:vector>
  </TitlesOfParts>
  <Company>Buford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Class 2015-2016</dc:title>
  <dc:creator>Ashley  Johnson</dc:creator>
  <cp:lastModifiedBy>Ashley Smith</cp:lastModifiedBy>
  <cp:revision>25</cp:revision>
  <dcterms:created xsi:type="dcterms:W3CDTF">2015-08-04T19:14:05Z</dcterms:created>
  <dcterms:modified xsi:type="dcterms:W3CDTF">2018-08-06T11:32:25Z</dcterms:modified>
</cp:coreProperties>
</file>